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F2D0F-50CF-4625-8F80-6EB1E987FD5F}" type="datetimeFigureOut">
              <a:rPr lang="en-CA" smtClean="0"/>
              <a:t>31/07/2012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AE2105-AE46-49A7-A709-EEADCE2CB3B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F2D0F-50CF-4625-8F80-6EB1E987FD5F}" type="datetimeFigureOut">
              <a:rPr lang="en-CA" smtClean="0"/>
              <a:t>31/07/2012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AE2105-AE46-49A7-A709-EEADCE2CB3B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F2D0F-50CF-4625-8F80-6EB1E987FD5F}" type="datetimeFigureOut">
              <a:rPr lang="en-CA" smtClean="0"/>
              <a:t>31/07/2012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AE2105-AE46-49A7-A709-EEADCE2CB3B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F2D0F-50CF-4625-8F80-6EB1E987FD5F}" type="datetimeFigureOut">
              <a:rPr lang="en-CA" smtClean="0"/>
              <a:t>31/07/2012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AE2105-AE46-49A7-A709-EEADCE2CB3B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F2D0F-50CF-4625-8F80-6EB1E987FD5F}" type="datetimeFigureOut">
              <a:rPr lang="en-CA" smtClean="0"/>
              <a:t>31/07/2012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AE2105-AE46-49A7-A709-EEADCE2CB3B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F2D0F-50CF-4625-8F80-6EB1E987FD5F}" type="datetimeFigureOut">
              <a:rPr lang="en-CA" smtClean="0"/>
              <a:t>31/07/2012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AE2105-AE46-49A7-A709-EEADCE2CB3B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F2D0F-50CF-4625-8F80-6EB1E987FD5F}" type="datetimeFigureOut">
              <a:rPr lang="en-CA" smtClean="0"/>
              <a:t>31/07/2012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AE2105-AE46-49A7-A709-EEADCE2CB3B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F2D0F-50CF-4625-8F80-6EB1E987FD5F}" type="datetimeFigureOut">
              <a:rPr lang="en-CA" smtClean="0"/>
              <a:t>31/07/2012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AE2105-AE46-49A7-A709-EEADCE2CB3B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F2D0F-50CF-4625-8F80-6EB1E987FD5F}" type="datetimeFigureOut">
              <a:rPr lang="en-CA" smtClean="0"/>
              <a:t>31/07/2012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AE2105-AE46-49A7-A709-EEADCE2CB3B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F2D0F-50CF-4625-8F80-6EB1E987FD5F}" type="datetimeFigureOut">
              <a:rPr lang="en-CA" smtClean="0"/>
              <a:t>31/07/2012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AE2105-AE46-49A7-A709-EEADCE2CB3B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F2D0F-50CF-4625-8F80-6EB1E987FD5F}" type="datetimeFigureOut">
              <a:rPr lang="en-CA" smtClean="0"/>
              <a:t>31/07/2012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AE2105-AE46-49A7-A709-EEADCE2CB3B1}" type="slidenum">
              <a:rPr lang="en-CA" smtClean="0"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CF2D0F-50CF-4625-8F80-6EB1E987FD5F}" type="datetimeFigureOut">
              <a:rPr lang="en-CA" smtClean="0"/>
              <a:t>31/07/2012</a:t>
            </a:fld>
            <a:endParaRPr lang="en-C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3AE2105-AE46-49A7-A709-EEADCE2CB3B1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3591" y="4581128"/>
            <a:ext cx="6400800" cy="1752600"/>
          </a:xfrm>
        </p:spPr>
        <p:txBody>
          <a:bodyPr/>
          <a:lstStyle/>
          <a:p>
            <a:r>
              <a:rPr lang="en-CA" dirty="0" smtClean="0"/>
              <a:t>Unmanned Ground Vehicle</a:t>
            </a:r>
          </a:p>
          <a:p>
            <a:r>
              <a:rPr lang="en-CA" dirty="0" smtClean="0"/>
              <a:t>Group # 3</a:t>
            </a:r>
          </a:p>
          <a:p>
            <a:r>
              <a:rPr lang="en-CA" dirty="0" smtClean="0"/>
              <a:t>Kazu Arai, Rudolf </a:t>
            </a:r>
            <a:r>
              <a:rPr lang="en-CA" dirty="0" err="1" smtClean="0"/>
              <a:t>Eramus</a:t>
            </a:r>
            <a:endParaRPr lang="en-CA" dirty="0" smtClean="0"/>
          </a:p>
          <a:p>
            <a:r>
              <a:rPr lang="en-CA" dirty="0" smtClean="0"/>
              <a:t>Supervisors: </a:t>
            </a:r>
            <a:r>
              <a:rPr lang="en-CA" dirty="0" err="1" smtClean="0"/>
              <a:t>Dr</a:t>
            </a:r>
            <a:r>
              <a:rPr lang="en-CA" dirty="0" smtClean="0"/>
              <a:t> Colin Bradley, </a:t>
            </a:r>
          </a:p>
          <a:p>
            <a:r>
              <a:rPr lang="en-CA" dirty="0" err="1" smtClean="0"/>
              <a:t>Dr</a:t>
            </a:r>
            <a:r>
              <a:rPr lang="en-CA" dirty="0" smtClean="0"/>
              <a:t> Alexandra </a:t>
            </a:r>
            <a:r>
              <a:rPr lang="en-CA" dirty="0" err="1" smtClean="0"/>
              <a:t>Branzan</a:t>
            </a:r>
            <a:r>
              <a:rPr lang="en-CA" dirty="0" smtClean="0"/>
              <a:t> </a:t>
            </a:r>
            <a:r>
              <a:rPr lang="en-CA" dirty="0" err="1" smtClean="0"/>
              <a:t>Albu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692696"/>
            <a:ext cx="3788399" cy="378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10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Introduction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About Us</a:t>
            </a:r>
          </a:p>
          <a:p>
            <a:r>
              <a:rPr lang="en-CA" dirty="0" smtClean="0"/>
              <a:t>Our Project</a:t>
            </a:r>
          </a:p>
          <a:p>
            <a:r>
              <a:rPr lang="en-CA" dirty="0" smtClean="0"/>
              <a:t>Current Progress</a:t>
            </a:r>
          </a:p>
          <a:p>
            <a:r>
              <a:rPr lang="en-CA" dirty="0" smtClean="0"/>
              <a:t>Major Components </a:t>
            </a:r>
            <a:r>
              <a:rPr lang="en-CA" dirty="0" smtClean="0"/>
              <a:t>List</a:t>
            </a:r>
          </a:p>
          <a:p>
            <a:r>
              <a:rPr lang="en-CA" dirty="0" smtClean="0"/>
              <a:t>Questions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9603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About Us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Rudolf </a:t>
            </a:r>
            <a:r>
              <a:rPr lang="en-CA" dirty="0" err="1" smtClean="0"/>
              <a:t>Eramus</a:t>
            </a:r>
            <a:endParaRPr lang="en-CA" dirty="0" smtClean="0"/>
          </a:p>
          <a:p>
            <a:pPr lvl="1"/>
            <a:r>
              <a:rPr lang="en-CA" dirty="0" smtClean="0"/>
              <a:t>Electronic Engineering Technology Diploma from Okanagan College</a:t>
            </a:r>
          </a:p>
          <a:p>
            <a:pPr lvl="1"/>
            <a:r>
              <a:rPr lang="en-CA" dirty="0" smtClean="0"/>
              <a:t>4</a:t>
            </a:r>
            <a:r>
              <a:rPr lang="en-CA" baseline="30000" dirty="0" smtClean="0"/>
              <a:t>th</a:t>
            </a:r>
            <a:r>
              <a:rPr lang="en-CA" dirty="0" smtClean="0"/>
              <a:t> year Electrical Engineering Student</a:t>
            </a:r>
          </a:p>
          <a:p>
            <a:pPr lvl="1"/>
            <a:r>
              <a:rPr lang="en-CA" dirty="0" smtClean="0"/>
              <a:t>Designed, built and tested two small robots</a:t>
            </a:r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337" y="2996952"/>
            <a:ext cx="2035299" cy="2035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36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About Us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Kazu Arai</a:t>
            </a:r>
          </a:p>
          <a:p>
            <a:pPr lvl="1"/>
            <a:r>
              <a:rPr lang="en-CA" dirty="0" smtClean="0"/>
              <a:t>Mechatronics and Robotics Diploma from BCIT</a:t>
            </a:r>
          </a:p>
          <a:p>
            <a:pPr lvl="1"/>
            <a:r>
              <a:rPr lang="en-CA" dirty="0" smtClean="0"/>
              <a:t>4</a:t>
            </a:r>
            <a:r>
              <a:rPr lang="en-CA" baseline="30000" dirty="0" smtClean="0"/>
              <a:t>th</a:t>
            </a:r>
            <a:r>
              <a:rPr lang="en-CA" dirty="0" smtClean="0"/>
              <a:t> year Computer Engineering Student</a:t>
            </a:r>
          </a:p>
          <a:p>
            <a:pPr lvl="1"/>
            <a:r>
              <a:rPr lang="en-CA" dirty="0" smtClean="0"/>
              <a:t>Member of </a:t>
            </a:r>
            <a:r>
              <a:rPr lang="en-CA" dirty="0" err="1" smtClean="0"/>
              <a:t>AUVic</a:t>
            </a:r>
            <a:r>
              <a:rPr lang="en-CA" dirty="0" smtClean="0"/>
              <a:t> (Autonomous Submarine Team)</a:t>
            </a:r>
          </a:p>
          <a:p>
            <a:pPr lvl="1"/>
            <a:r>
              <a:rPr lang="en-CA" dirty="0" smtClean="0"/>
              <a:t>President of UVic AERO (Unmanned Aerial Vehicle Team)</a:t>
            </a:r>
          </a:p>
          <a:p>
            <a:pPr lvl="1"/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789040"/>
            <a:ext cx="2304256" cy="15641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789040"/>
            <a:ext cx="1656184" cy="1597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476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Our Project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Unmanned Ground Vehicle for the Unmanned Systems Canada’s Student Competition</a:t>
            </a:r>
          </a:p>
          <a:p>
            <a:pPr lvl="1"/>
            <a:r>
              <a:rPr lang="en-CA" dirty="0" smtClean="0"/>
              <a:t>Fire Safety</a:t>
            </a:r>
          </a:p>
          <a:p>
            <a:pPr lvl="1"/>
            <a:r>
              <a:rPr lang="en-CA" dirty="0" smtClean="0"/>
              <a:t>Finding Fire Breaks</a:t>
            </a:r>
            <a:endParaRPr lang="en-CA" dirty="0"/>
          </a:p>
          <a:p>
            <a:pPr marL="457200" lvl="1" indent="0">
              <a:buNone/>
            </a:pPr>
            <a:endParaRPr lang="en-CA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813464"/>
            <a:ext cx="1895475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789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Our Project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To start a UGV Team at UVic</a:t>
            </a:r>
          </a:p>
          <a:p>
            <a:pPr lvl="1"/>
            <a:r>
              <a:rPr lang="en-CA" dirty="0" smtClean="0"/>
              <a:t>399 for Research</a:t>
            </a:r>
          </a:p>
          <a:p>
            <a:pPr lvl="1"/>
            <a:r>
              <a:rPr lang="en-CA" dirty="0" smtClean="0"/>
              <a:t>499 to Build and Test</a:t>
            </a:r>
          </a:p>
          <a:p>
            <a:r>
              <a:rPr lang="en-CA" dirty="0" smtClean="0"/>
              <a:t>Requirements</a:t>
            </a:r>
          </a:p>
          <a:p>
            <a:pPr lvl="1"/>
            <a:r>
              <a:rPr lang="en-CA" dirty="0" smtClean="0"/>
              <a:t>Size and Weight</a:t>
            </a:r>
          </a:p>
          <a:p>
            <a:pPr lvl="1"/>
            <a:r>
              <a:rPr lang="en-CA" dirty="0" smtClean="0"/>
              <a:t>Simulation before being allowed to compete</a:t>
            </a:r>
          </a:p>
        </p:txBody>
      </p:sp>
    </p:spTree>
    <p:extLst>
      <p:ext uri="{BB962C8B-B14F-4D97-AF65-F5344CB8AC3E}">
        <p14:creationId xmlns:p14="http://schemas.microsoft.com/office/powerpoint/2010/main" val="331793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Current Progress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Have decided on many of the components</a:t>
            </a:r>
          </a:p>
          <a:p>
            <a:r>
              <a:rPr lang="en-CA" dirty="0" smtClean="0"/>
              <a:t>Running </a:t>
            </a:r>
            <a:r>
              <a:rPr lang="en-CA" dirty="0"/>
              <a:t>v</a:t>
            </a:r>
            <a:r>
              <a:rPr lang="en-CA" dirty="0" smtClean="0"/>
              <a:t>ision </a:t>
            </a:r>
            <a:r>
              <a:rPr lang="en-CA" dirty="0" smtClean="0"/>
              <a:t>software and simulation software</a:t>
            </a:r>
          </a:p>
          <a:p>
            <a:r>
              <a:rPr lang="en-CA" dirty="0" smtClean="0"/>
              <a:t>Overall plan for the Robot Build</a:t>
            </a:r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564904"/>
            <a:ext cx="5477343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798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Major Components </a:t>
            </a:r>
            <a:r>
              <a:rPr lang="en-CA" dirty="0" smtClean="0"/>
              <a:t>List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Kinect Controller</a:t>
            </a:r>
          </a:p>
          <a:p>
            <a:r>
              <a:rPr lang="en-CA" dirty="0" err="1" smtClean="0"/>
              <a:t>Ardupilot</a:t>
            </a:r>
            <a:r>
              <a:rPr lang="en-CA" dirty="0" smtClean="0"/>
              <a:t> for sensors</a:t>
            </a:r>
          </a:p>
          <a:p>
            <a:r>
              <a:rPr lang="en-CA" dirty="0" smtClean="0"/>
              <a:t>Laptop w/ Ubuntu for controller</a:t>
            </a:r>
          </a:p>
          <a:p>
            <a:r>
              <a:rPr lang="en-CA" dirty="0" err="1" smtClean="0"/>
              <a:t>MobileRobots</a:t>
            </a:r>
            <a:r>
              <a:rPr lang="en-CA" dirty="0" smtClean="0"/>
              <a:t> Pioneer Series Robot base</a:t>
            </a:r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924944"/>
            <a:ext cx="3410347" cy="209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009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Questions?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692696"/>
            <a:ext cx="3788399" cy="378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51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</TotalTime>
  <Words>175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Aspect</vt:lpstr>
      <vt:lpstr>PowerPoint Presentation</vt:lpstr>
      <vt:lpstr>Introduction</vt:lpstr>
      <vt:lpstr>About Us</vt:lpstr>
      <vt:lpstr>About Us</vt:lpstr>
      <vt:lpstr>Our Project</vt:lpstr>
      <vt:lpstr>Our Project</vt:lpstr>
      <vt:lpstr>Current Progress</vt:lpstr>
      <vt:lpstr>Major Components List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10</cp:revision>
  <dcterms:created xsi:type="dcterms:W3CDTF">2012-07-31T05:22:44Z</dcterms:created>
  <dcterms:modified xsi:type="dcterms:W3CDTF">2012-07-31T18:36:55Z</dcterms:modified>
</cp:coreProperties>
</file>